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06" r:id="rId3"/>
    <p:sldId id="302" r:id="rId4"/>
    <p:sldId id="305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  <a:srgbClr val="FF0000"/>
    <a:srgbClr val="FF66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695" autoAdjust="0"/>
    <p:restoredTop sz="94660"/>
  </p:normalViewPr>
  <p:slideViewPr>
    <p:cSldViewPr>
      <p:cViewPr varScale="1">
        <p:scale>
          <a:sx n="51" d="100"/>
          <a:sy n="51" d="100"/>
        </p:scale>
        <p:origin x="912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889D973-9B2B-69E3-B17E-0DEE414A4E33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4" name="フレーム 3">
              <a:extLst>
                <a:ext uri="{FF2B5EF4-FFF2-40B4-BE49-F238E27FC236}">
                  <a16:creationId xmlns:a16="http://schemas.microsoft.com/office/drawing/2014/main" id="{2A2E3D72-A6F1-D2DF-5F03-355A6856355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655DE61F-0D9D-51EF-C609-7AE83473740A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5CB458FB-9C91-3475-A037-990C36CF5BED}"/>
              </a:ext>
            </a:extLst>
          </p:cNvPr>
          <p:cNvSpPr txBox="1"/>
          <p:nvPr/>
        </p:nvSpPr>
        <p:spPr>
          <a:xfrm rot="5400000">
            <a:off x="654274" y="3698473"/>
            <a:ext cx="8436075" cy="251397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砂防施設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187FE588-F8F9-D5CB-BEB5-663B9F45F756}"/>
              </a:ext>
            </a:extLst>
          </p:cNvPr>
          <p:cNvSpPr txBox="1"/>
          <p:nvPr/>
        </p:nvSpPr>
        <p:spPr>
          <a:xfrm rot="5400000">
            <a:off x="-2136249" y="3698472"/>
            <a:ext cx="8436076" cy="251397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立入禁止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567728-CBC6-3D46-65E2-A1E8073CA03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A35319D9-CA3C-3D54-116C-EA8BFA553620}"/>
              </a:ext>
            </a:extLst>
          </p:cNvPr>
          <p:cNvGrpSpPr/>
          <p:nvPr/>
        </p:nvGrpSpPr>
        <p:grpSpPr>
          <a:xfrm>
            <a:off x="425284" y="384048"/>
            <a:ext cx="6103532" cy="9142822"/>
            <a:chOff x="824802" y="737421"/>
            <a:chExt cx="5304496" cy="8436076"/>
          </a:xfrm>
        </p:grpSpPr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9FF9866A-D934-26B4-6B69-03154735E3B3}"/>
                </a:ext>
              </a:extLst>
            </p:cNvPr>
            <p:cNvSpPr txBox="1"/>
            <p:nvPr/>
          </p:nvSpPr>
          <p:spPr>
            <a:xfrm rot="5400000">
              <a:off x="654274" y="3698473"/>
              <a:ext cx="8436075" cy="2513973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5400" dirty="0">
                  <a:ln w="28575">
                    <a:noFill/>
                  </a:ln>
                </a:rPr>
                <a:t>砂防施設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3CEBEC4A-5EC2-5BAC-B0A0-2F93BD681C71}"/>
                </a:ext>
              </a:extLst>
            </p:cNvPr>
            <p:cNvSpPr txBox="1"/>
            <p:nvPr/>
          </p:nvSpPr>
          <p:spPr>
            <a:xfrm rot="5400000">
              <a:off x="-2136249" y="3698472"/>
              <a:ext cx="8436076" cy="2513973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立入禁止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126723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DA6EDE18-6907-0C3D-49E4-4CEDA870D155}"/>
              </a:ext>
            </a:extLst>
          </p:cNvPr>
          <p:cNvSpPr/>
          <p:nvPr/>
        </p:nvSpPr>
        <p:spPr>
          <a:xfrm>
            <a:off x="56288" y="62462"/>
            <a:ext cx="6739800" cy="214516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D9694530-3B3F-3913-F159-CE2B0B2DB5CC}"/>
              </a:ext>
            </a:extLst>
          </p:cNvPr>
          <p:cNvGrpSpPr/>
          <p:nvPr/>
        </p:nvGrpSpPr>
        <p:grpSpPr>
          <a:xfrm>
            <a:off x="2384879" y="188904"/>
            <a:ext cx="2082618" cy="1831158"/>
            <a:chOff x="11754773" y="2692064"/>
            <a:chExt cx="1571690" cy="1381921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79F5BC47-2CB9-6E91-AFBE-E6986ED8BEE8}"/>
                </a:ext>
              </a:extLst>
            </p:cNvPr>
            <p:cNvGrpSpPr/>
            <p:nvPr/>
          </p:nvGrpSpPr>
          <p:grpSpPr>
            <a:xfrm>
              <a:off x="11754773" y="2692064"/>
              <a:ext cx="1571690" cy="1381921"/>
              <a:chOff x="6009033" y="774364"/>
              <a:chExt cx="1571690" cy="1381921"/>
            </a:xfrm>
          </p:grpSpPr>
          <p:sp>
            <p:nvSpPr>
              <p:cNvPr id="15" name="フリーフォーム 367">
                <a:extLst>
                  <a:ext uri="{FF2B5EF4-FFF2-40B4-BE49-F238E27FC236}">
                    <a16:creationId xmlns:a16="http://schemas.microsoft.com/office/drawing/2014/main" id="{66D86B56-AD51-5CFE-50EF-BAE4675676E3}"/>
                  </a:ext>
                </a:extLst>
              </p:cNvPr>
              <p:cNvSpPr/>
              <p:nvPr/>
            </p:nvSpPr>
            <p:spPr bwMode="auto">
              <a:xfrm>
                <a:off x="6009033" y="774364"/>
                <a:ext cx="1571690" cy="1381921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6" name="二等辺三角形 15">
                <a:extLst>
                  <a:ext uri="{FF2B5EF4-FFF2-40B4-BE49-F238E27FC236}">
                    <a16:creationId xmlns:a16="http://schemas.microsoft.com/office/drawing/2014/main" id="{C0BBF59E-4BB4-2F52-0219-B73CA3B1E148}"/>
                  </a:ext>
                </a:extLst>
              </p:cNvPr>
              <p:cNvSpPr/>
              <p:nvPr/>
            </p:nvSpPr>
            <p:spPr bwMode="auto">
              <a:xfrm>
                <a:off x="6104454" y="878945"/>
                <a:ext cx="1380840" cy="1190379"/>
              </a:xfrm>
              <a:prstGeom prst="triangle">
                <a:avLst/>
              </a:prstGeom>
              <a:solidFill>
                <a:srgbClr val="FF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65356BF0-4B2F-871A-0C4C-FA77B36DDD44}"/>
                </a:ext>
              </a:extLst>
            </p:cNvPr>
            <p:cNvSpPr/>
            <p:nvPr/>
          </p:nvSpPr>
          <p:spPr bwMode="auto">
            <a:xfrm>
              <a:off x="12388722" y="3024859"/>
              <a:ext cx="303792" cy="915150"/>
            </a:xfrm>
            <a:custGeom>
              <a:avLst/>
              <a:gdLst>
                <a:gd name="connsiteX0" fmla="*/ 170840 w 341680"/>
                <a:gd name="connsiteY0" fmla="*/ 863805 h 1029287"/>
                <a:gd name="connsiteX1" fmla="*/ 253582 w 341680"/>
                <a:gd name="connsiteY1" fmla="*/ 946546 h 1029287"/>
                <a:gd name="connsiteX2" fmla="*/ 170840 w 341680"/>
                <a:gd name="connsiteY2" fmla="*/ 1029287 h 1029287"/>
                <a:gd name="connsiteX3" fmla="*/ 88098 w 341680"/>
                <a:gd name="connsiteY3" fmla="*/ 946546 h 1029287"/>
                <a:gd name="connsiteX4" fmla="*/ 170840 w 341680"/>
                <a:gd name="connsiteY4" fmla="*/ 863805 h 1029287"/>
                <a:gd name="connsiteX5" fmla="*/ 170840 w 341680"/>
                <a:gd name="connsiteY5" fmla="*/ 0 h 1029287"/>
                <a:gd name="connsiteX6" fmla="*/ 341680 w 341680"/>
                <a:gd name="connsiteY6" fmla="*/ 170838 h 1029287"/>
                <a:gd name="connsiteX7" fmla="*/ 328254 w 341680"/>
                <a:gd name="connsiteY7" fmla="*/ 237336 h 1029287"/>
                <a:gd name="connsiteX8" fmla="*/ 170840 w 341680"/>
                <a:gd name="connsiteY8" fmla="*/ 797127 h 1029287"/>
                <a:gd name="connsiteX9" fmla="*/ 13426 w 341680"/>
                <a:gd name="connsiteY9" fmla="*/ 237336 h 1029287"/>
                <a:gd name="connsiteX10" fmla="*/ 0 w 341680"/>
                <a:gd name="connsiteY10" fmla="*/ 170838 h 1029287"/>
                <a:gd name="connsiteX11" fmla="*/ 170840 w 341680"/>
                <a:gd name="connsiteY11" fmla="*/ 0 h 102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680" h="1029287">
                  <a:moveTo>
                    <a:pt x="170840" y="863805"/>
                  </a:moveTo>
                  <a:cubicBezTo>
                    <a:pt x="216537" y="863805"/>
                    <a:pt x="253582" y="900849"/>
                    <a:pt x="253582" y="946546"/>
                  </a:cubicBezTo>
                  <a:cubicBezTo>
                    <a:pt x="253582" y="992243"/>
                    <a:pt x="216537" y="1029287"/>
                    <a:pt x="170840" y="1029287"/>
                  </a:cubicBezTo>
                  <a:cubicBezTo>
                    <a:pt x="125143" y="1029287"/>
                    <a:pt x="88098" y="992243"/>
                    <a:pt x="88098" y="946546"/>
                  </a:cubicBezTo>
                  <a:cubicBezTo>
                    <a:pt x="88098" y="900849"/>
                    <a:pt x="125143" y="863805"/>
                    <a:pt x="170840" y="863805"/>
                  </a:cubicBezTo>
                  <a:close/>
                  <a:moveTo>
                    <a:pt x="170840" y="0"/>
                  </a:moveTo>
                  <a:cubicBezTo>
                    <a:pt x="265192" y="0"/>
                    <a:pt x="341680" y="76487"/>
                    <a:pt x="341680" y="170838"/>
                  </a:cubicBezTo>
                  <a:cubicBezTo>
                    <a:pt x="341680" y="194426"/>
                    <a:pt x="336899" y="216897"/>
                    <a:pt x="328254" y="237336"/>
                  </a:cubicBezTo>
                  <a:lnTo>
                    <a:pt x="170840" y="797127"/>
                  </a:lnTo>
                  <a:lnTo>
                    <a:pt x="13426" y="237336"/>
                  </a:lnTo>
                  <a:cubicBezTo>
                    <a:pt x="4781" y="216897"/>
                    <a:pt x="0" y="194426"/>
                    <a:pt x="0" y="170838"/>
                  </a:cubicBezTo>
                  <a:cubicBezTo>
                    <a:pt x="0" y="76487"/>
                    <a:pt x="76488" y="0"/>
                    <a:pt x="17084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904FB46-A8E0-E7CA-1A14-5EDD90DC28A9}"/>
              </a:ext>
            </a:extLst>
          </p:cNvPr>
          <p:cNvGrpSpPr/>
          <p:nvPr/>
        </p:nvGrpSpPr>
        <p:grpSpPr>
          <a:xfrm>
            <a:off x="396696" y="2572718"/>
            <a:ext cx="6058968" cy="4435775"/>
            <a:chOff x="842546" y="669468"/>
            <a:chExt cx="8286214" cy="5368020"/>
          </a:xfrm>
        </p:grpSpPr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D7C1AF41-AF94-0A15-3B9A-D166198D5180}"/>
                </a:ext>
              </a:extLst>
            </p:cNvPr>
            <p:cNvSpPr txBox="1"/>
            <p:nvPr/>
          </p:nvSpPr>
          <p:spPr>
            <a:xfrm>
              <a:off x="842546" y="669468"/>
              <a:ext cx="8286214" cy="247132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5400" dirty="0">
                  <a:ln w="28575">
                    <a:noFill/>
                  </a:ln>
                </a:rPr>
                <a:t>砂防施設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5D9E5A48-AF0A-C244-877D-5B0F1CDE8D0F}"/>
                </a:ext>
              </a:extLst>
            </p:cNvPr>
            <p:cNvSpPr txBox="1"/>
            <p:nvPr/>
          </p:nvSpPr>
          <p:spPr>
            <a:xfrm>
              <a:off x="842546" y="3566160"/>
              <a:ext cx="8286214" cy="247132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立入禁止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E31412CC-ADEC-F1EE-05AE-337E0AC41759}"/>
              </a:ext>
            </a:extLst>
          </p:cNvPr>
          <p:cNvGrpSpPr/>
          <p:nvPr/>
        </p:nvGrpSpPr>
        <p:grpSpPr>
          <a:xfrm>
            <a:off x="1554179" y="7503493"/>
            <a:ext cx="3744002" cy="2150704"/>
            <a:chOff x="3017785" y="2528899"/>
            <a:chExt cx="3690410" cy="2119922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EE6E1436-0271-AA07-E734-87ED32D404CB}"/>
                </a:ext>
              </a:extLst>
            </p:cNvPr>
            <p:cNvSpPr/>
            <p:nvPr/>
          </p:nvSpPr>
          <p:spPr bwMode="auto">
            <a:xfrm>
              <a:off x="3017785" y="4243776"/>
              <a:ext cx="3690410" cy="405045"/>
            </a:xfrm>
            <a:prstGeom prst="ellipse">
              <a:avLst/>
            </a:prstGeom>
            <a:solidFill>
              <a:srgbClr val="000000">
                <a:alpha val="40000"/>
              </a:srgbClr>
            </a:solidFill>
            <a:ln w="762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1E5B297C-0DA8-73A8-F04A-F51ED24D4D82}"/>
                </a:ext>
              </a:extLst>
            </p:cNvPr>
            <p:cNvSpPr/>
            <p:nvPr/>
          </p:nvSpPr>
          <p:spPr bwMode="auto">
            <a:xfrm rot="900000" flipH="1">
              <a:off x="5851287" y="2567441"/>
              <a:ext cx="180020" cy="1746691"/>
            </a:xfrm>
            <a:prstGeom prst="roundRect">
              <a:avLst>
                <a:gd name="adj" fmla="val 20194"/>
              </a:avLst>
            </a:prstGeom>
            <a:solidFill>
              <a:srgbClr val="FF9933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四角形: 角を丸くする 7">
              <a:extLst>
                <a:ext uri="{FF2B5EF4-FFF2-40B4-BE49-F238E27FC236}">
                  <a16:creationId xmlns:a16="http://schemas.microsoft.com/office/drawing/2014/main" id="{B8EE0123-BEF1-B71A-0451-437F5C9AD2E3}"/>
                </a:ext>
              </a:extLst>
            </p:cNvPr>
            <p:cNvSpPr/>
            <p:nvPr/>
          </p:nvSpPr>
          <p:spPr bwMode="auto">
            <a:xfrm rot="20700000">
              <a:off x="3652134" y="2567441"/>
              <a:ext cx="180020" cy="1746691"/>
            </a:xfrm>
            <a:prstGeom prst="roundRect">
              <a:avLst>
                <a:gd name="adj" fmla="val 20194"/>
              </a:avLst>
            </a:prstGeom>
            <a:solidFill>
              <a:srgbClr val="FF9933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C37BD0A2-C7A2-5FB7-E009-26D451F00A7A}"/>
                </a:ext>
              </a:extLst>
            </p:cNvPr>
            <p:cNvSpPr/>
            <p:nvPr/>
          </p:nvSpPr>
          <p:spPr bwMode="auto">
            <a:xfrm>
              <a:off x="3446565" y="2708920"/>
              <a:ext cx="2790310" cy="990110"/>
            </a:xfrm>
            <a:prstGeom prst="rect">
              <a:avLst/>
            </a:prstGeom>
            <a:solidFill>
              <a:srgbClr val="FFC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B8E0E202-9C7E-1D04-855F-EED92F1AC4BA}"/>
                </a:ext>
              </a:extLst>
            </p:cNvPr>
            <p:cNvSpPr/>
            <p:nvPr/>
          </p:nvSpPr>
          <p:spPr bwMode="auto">
            <a:xfrm>
              <a:off x="3446565" y="2708920"/>
              <a:ext cx="2790310" cy="990110"/>
            </a:xfrm>
            <a:custGeom>
              <a:avLst/>
              <a:gdLst>
                <a:gd name="connsiteX0" fmla="*/ 2641782 w 2790310"/>
                <a:gd name="connsiteY0" fmla="*/ 0 h 990110"/>
                <a:gd name="connsiteX1" fmla="*/ 2790310 w 2790310"/>
                <a:gd name="connsiteY1" fmla="*/ 0 h 990110"/>
                <a:gd name="connsiteX2" fmla="*/ 2790310 w 2790310"/>
                <a:gd name="connsiteY2" fmla="*/ 374933 h 990110"/>
                <a:gd name="connsiteX3" fmla="*/ 2461594 w 2790310"/>
                <a:gd name="connsiteY3" fmla="*/ 990110 h 990110"/>
                <a:gd name="connsiteX4" fmla="*/ 2112722 w 2790310"/>
                <a:gd name="connsiteY4" fmla="*/ 990110 h 990110"/>
                <a:gd name="connsiteX5" fmla="*/ 1900780 w 2790310"/>
                <a:gd name="connsiteY5" fmla="*/ 0 h 990110"/>
                <a:gd name="connsiteX6" fmla="*/ 2249652 w 2790310"/>
                <a:gd name="connsiteY6" fmla="*/ 0 h 990110"/>
                <a:gd name="connsiteX7" fmla="*/ 1720593 w 2790310"/>
                <a:gd name="connsiteY7" fmla="*/ 990110 h 990110"/>
                <a:gd name="connsiteX8" fmla="*/ 1371721 w 2790310"/>
                <a:gd name="connsiteY8" fmla="*/ 990110 h 990110"/>
                <a:gd name="connsiteX9" fmla="*/ 1159778 w 2790310"/>
                <a:gd name="connsiteY9" fmla="*/ 0 h 990110"/>
                <a:gd name="connsiteX10" fmla="*/ 1508650 w 2790310"/>
                <a:gd name="connsiteY10" fmla="*/ 0 h 990110"/>
                <a:gd name="connsiteX11" fmla="*/ 979591 w 2790310"/>
                <a:gd name="connsiteY11" fmla="*/ 990110 h 990110"/>
                <a:gd name="connsiteX12" fmla="*/ 630719 w 2790310"/>
                <a:gd name="connsiteY12" fmla="*/ 990110 h 990110"/>
                <a:gd name="connsiteX13" fmla="*/ 418776 w 2790310"/>
                <a:gd name="connsiteY13" fmla="*/ 0 h 990110"/>
                <a:gd name="connsiteX14" fmla="*/ 767647 w 2790310"/>
                <a:gd name="connsiteY14" fmla="*/ 0 h 990110"/>
                <a:gd name="connsiteX15" fmla="*/ 238589 w 2790310"/>
                <a:gd name="connsiteY15" fmla="*/ 990110 h 990110"/>
                <a:gd name="connsiteX16" fmla="*/ 0 w 2790310"/>
                <a:gd name="connsiteY16" fmla="*/ 990110 h 990110"/>
                <a:gd name="connsiteX17" fmla="*/ 0 w 2790310"/>
                <a:gd name="connsiteY17" fmla="*/ 783720 h 9901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2790310" h="990110">
                  <a:moveTo>
                    <a:pt x="2641782" y="0"/>
                  </a:moveTo>
                  <a:lnTo>
                    <a:pt x="2790310" y="0"/>
                  </a:lnTo>
                  <a:lnTo>
                    <a:pt x="2790310" y="374933"/>
                  </a:lnTo>
                  <a:lnTo>
                    <a:pt x="2461594" y="990110"/>
                  </a:lnTo>
                  <a:lnTo>
                    <a:pt x="2112722" y="990110"/>
                  </a:lnTo>
                  <a:close/>
                  <a:moveTo>
                    <a:pt x="1900780" y="0"/>
                  </a:moveTo>
                  <a:lnTo>
                    <a:pt x="2249652" y="0"/>
                  </a:lnTo>
                  <a:lnTo>
                    <a:pt x="1720593" y="990110"/>
                  </a:lnTo>
                  <a:lnTo>
                    <a:pt x="1371721" y="990110"/>
                  </a:lnTo>
                  <a:close/>
                  <a:moveTo>
                    <a:pt x="1159778" y="0"/>
                  </a:moveTo>
                  <a:lnTo>
                    <a:pt x="1508650" y="0"/>
                  </a:lnTo>
                  <a:lnTo>
                    <a:pt x="979591" y="990110"/>
                  </a:lnTo>
                  <a:lnTo>
                    <a:pt x="630719" y="990110"/>
                  </a:lnTo>
                  <a:close/>
                  <a:moveTo>
                    <a:pt x="418776" y="0"/>
                  </a:moveTo>
                  <a:lnTo>
                    <a:pt x="767647" y="0"/>
                  </a:lnTo>
                  <a:lnTo>
                    <a:pt x="238589" y="990110"/>
                  </a:lnTo>
                  <a:lnTo>
                    <a:pt x="0" y="990110"/>
                  </a:lnTo>
                  <a:lnTo>
                    <a:pt x="0" y="783720"/>
                  </a:lnTo>
                  <a:close/>
                </a:path>
              </a:pathLst>
            </a:custGeom>
            <a:solidFill>
              <a:schemeClr val="tx1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1" name="四角形: 角を丸くする 10">
              <a:extLst>
                <a:ext uri="{FF2B5EF4-FFF2-40B4-BE49-F238E27FC236}">
                  <a16:creationId xmlns:a16="http://schemas.microsoft.com/office/drawing/2014/main" id="{AF22670D-D849-8CCE-1493-E0A37223E971}"/>
                </a:ext>
              </a:extLst>
            </p:cNvPr>
            <p:cNvSpPr/>
            <p:nvPr/>
          </p:nvSpPr>
          <p:spPr bwMode="auto">
            <a:xfrm rot="900000">
              <a:off x="3169319" y="2564997"/>
              <a:ext cx="180020" cy="1890210"/>
            </a:xfrm>
            <a:prstGeom prst="roundRect">
              <a:avLst>
                <a:gd name="adj" fmla="val 20194"/>
              </a:avLst>
            </a:prstGeom>
            <a:solidFill>
              <a:srgbClr val="FFC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四角形: 角を丸くする 16">
              <a:extLst>
                <a:ext uri="{FF2B5EF4-FFF2-40B4-BE49-F238E27FC236}">
                  <a16:creationId xmlns:a16="http://schemas.microsoft.com/office/drawing/2014/main" id="{8675EA6E-8EBF-58B7-21A7-FA9646372EC2}"/>
                </a:ext>
              </a:extLst>
            </p:cNvPr>
            <p:cNvSpPr/>
            <p:nvPr/>
          </p:nvSpPr>
          <p:spPr bwMode="auto">
            <a:xfrm rot="20700000" flipH="1">
              <a:off x="6320553" y="2564996"/>
              <a:ext cx="180020" cy="1890210"/>
            </a:xfrm>
            <a:prstGeom prst="roundRect">
              <a:avLst>
                <a:gd name="adj" fmla="val 20194"/>
              </a:avLst>
            </a:prstGeom>
            <a:solidFill>
              <a:srgbClr val="FFC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CA8BE7D0-255A-36B6-9B6C-6961022D25AC}"/>
                </a:ext>
              </a:extLst>
            </p:cNvPr>
            <p:cNvSpPr/>
            <p:nvPr/>
          </p:nvSpPr>
          <p:spPr bwMode="auto">
            <a:xfrm rot="5400000">
              <a:off x="4734814" y="1050573"/>
              <a:ext cx="180020" cy="3136671"/>
            </a:xfrm>
            <a:prstGeom prst="roundRect">
              <a:avLst>
                <a:gd name="adj" fmla="val 20194"/>
              </a:avLst>
            </a:prstGeom>
            <a:solidFill>
              <a:srgbClr val="FFC000"/>
            </a:solidFill>
            <a:ln w="762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正方形/長方形 18">
              <a:extLst>
                <a:ext uri="{FF2B5EF4-FFF2-40B4-BE49-F238E27FC236}">
                  <a16:creationId xmlns:a16="http://schemas.microsoft.com/office/drawing/2014/main" id="{2FE7AB87-2239-8740-8793-C4430BA5C428}"/>
                </a:ext>
              </a:extLst>
            </p:cNvPr>
            <p:cNvSpPr/>
            <p:nvPr/>
          </p:nvSpPr>
          <p:spPr bwMode="auto">
            <a:xfrm>
              <a:off x="3274982" y="2618908"/>
              <a:ext cx="3137227" cy="98892"/>
            </a:xfrm>
            <a:prstGeom prst="rect">
              <a:avLst/>
            </a:prstGeom>
            <a:solidFill>
              <a:srgbClr val="000000">
                <a:alpha val="40000"/>
              </a:srgbClr>
            </a:solidFill>
            <a:ln w="762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6340442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フリーフォーム: 図形 52">
            <a:extLst>
              <a:ext uri="{FF2B5EF4-FFF2-40B4-BE49-F238E27FC236}">
                <a16:creationId xmlns:a16="http://schemas.microsoft.com/office/drawing/2014/main" id="{F4687BDC-98CF-5D87-E8A2-F68CB7C9E72D}"/>
              </a:ext>
            </a:extLst>
          </p:cNvPr>
          <p:cNvSpPr/>
          <p:nvPr/>
        </p:nvSpPr>
        <p:spPr>
          <a:xfrm>
            <a:off x="278650" y="250247"/>
            <a:ext cx="6347198" cy="7576500"/>
          </a:xfrm>
          <a:custGeom>
            <a:avLst/>
            <a:gdLst>
              <a:gd name="connsiteX0" fmla="*/ 384767 w 6347198"/>
              <a:gd name="connsiteY0" fmla="*/ 0 h 7576500"/>
              <a:gd name="connsiteX1" fmla="*/ 5962431 w 6347198"/>
              <a:gd name="connsiteY1" fmla="*/ 0 h 7576500"/>
              <a:gd name="connsiteX2" fmla="*/ 6347198 w 6347198"/>
              <a:gd name="connsiteY2" fmla="*/ 384767 h 7576500"/>
              <a:gd name="connsiteX3" fmla="*/ 6347198 w 6347198"/>
              <a:gd name="connsiteY3" fmla="*/ 6592651 h 7576500"/>
              <a:gd name="connsiteX4" fmla="*/ 5962431 w 6347198"/>
              <a:gd name="connsiteY4" fmla="*/ 6977418 h 7576500"/>
              <a:gd name="connsiteX5" fmla="*/ 3650098 w 6347198"/>
              <a:gd name="connsiteY5" fmla="*/ 6977418 h 7576500"/>
              <a:gd name="connsiteX6" fmla="*/ 3680593 w 6347198"/>
              <a:gd name="connsiteY6" fmla="*/ 7093554 h 7576500"/>
              <a:gd name="connsiteX7" fmla="*/ 3994448 w 6347198"/>
              <a:gd name="connsiteY7" fmla="*/ 7576500 h 7576500"/>
              <a:gd name="connsiteX8" fmla="*/ 3313664 w 6347198"/>
              <a:gd name="connsiteY8" fmla="*/ 7061675 h 7576500"/>
              <a:gd name="connsiteX9" fmla="*/ 3290739 w 6347198"/>
              <a:gd name="connsiteY9" fmla="*/ 6977418 h 7576500"/>
              <a:gd name="connsiteX10" fmla="*/ 384767 w 6347198"/>
              <a:gd name="connsiteY10" fmla="*/ 6977418 h 7576500"/>
              <a:gd name="connsiteX11" fmla="*/ 0 w 6347198"/>
              <a:gd name="connsiteY11" fmla="*/ 6592651 h 7576500"/>
              <a:gd name="connsiteX12" fmla="*/ 0 w 6347198"/>
              <a:gd name="connsiteY12" fmla="*/ 384767 h 7576500"/>
              <a:gd name="connsiteX13" fmla="*/ 384767 w 6347198"/>
              <a:gd name="connsiteY13" fmla="*/ 0 h 7576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347198" h="7576500">
                <a:moveTo>
                  <a:pt x="384767" y="0"/>
                </a:moveTo>
                <a:lnTo>
                  <a:pt x="5962431" y="0"/>
                </a:lnTo>
                <a:cubicBezTo>
                  <a:pt x="6174932" y="0"/>
                  <a:pt x="6347198" y="172266"/>
                  <a:pt x="6347198" y="384767"/>
                </a:cubicBezTo>
                <a:lnTo>
                  <a:pt x="6347198" y="6592651"/>
                </a:lnTo>
                <a:cubicBezTo>
                  <a:pt x="6347198" y="6805152"/>
                  <a:pt x="6174932" y="6977418"/>
                  <a:pt x="5962431" y="6977418"/>
                </a:cubicBezTo>
                <a:lnTo>
                  <a:pt x="3650098" y="6977418"/>
                </a:lnTo>
                <a:lnTo>
                  <a:pt x="3680593" y="7093554"/>
                </a:lnTo>
                <a:cubicBezTo>
                  <a:pt x="3741130" y="7283504"/>
                  <a:pt x="3849099" y="7452132"/>
                  <a:pt x="3994448" y="7576500"/>
                </a:cubicBezTo>
                <a:cubicBezTo>
                  <a:pt x="3688408" y="7576500"/>
                  <a:pt x="3425827" y="7364216"/>
                  <a:pt x="3313664" y="7061675"/>
                </a:cubicBezTo>
                <a:lnTo>
                  <a:pt x="3290739" y="6977418"/>
                </a:lnTo>
                <a:lnTo>
                  <a:pt x="384767" y="6977418"/>
                </a:lnTo>
                <a:cubicBezTo>
                  <a:pt x="172266" y="6977418"/>
                  <a:pt x="0" y="6805152"/>
                  <a:pt x="0" y="6592651"/>
                </a:cubicBezTo>
                <a:lnTo>
                  <a:pt x="0" y="384767"/>
                </a:lnTo>
                <a:cubicBezTo>
                  <a:pt x="0" y="172266"/>
                  <a:pt x="172266" y="0"/>
                  <a:pt x="384767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47AC441-9C79-ABE8-99BF-2CE9A09B6181}"/>
              </a:ext>
            </a:extLst>
          </p:cNvPr>
          <p:cNvGrpSpPr/>
          <p:nvPr/>
        </p:nvGrpSpPr>
        <p:grpSpPr>
          <a:xfrm>
            <a:off x="4554125" y="6953509"/>
            <a:ext cx="2052008" cy="2702244"/>
            <a:chOff x="1560336" y="1221811"/>
            <a:chExt cx="2052008" cy="2702244"/>
          </a:xfrm>
        </p:grpSpPr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9BCCE386-DB6F-1FB8-56F9-FE8792E0F59D}"/>
                </a:ext>
              </a:extLst>
            </p:cNvPr>
            <p:cNvGrpSpPr/>
            <p:nvPr/>
          </p:nvGrpSpPr>
          <p:grpSpPr>
            <a:xfrm>
              <a:off x="1560336" y="1221811"/>
              <a:ext cx="1624111" cy="2702244"/>
              <a:chOff x="1560336" y="1221811"/>
              <a:chExt cx="1624111" cy="2702244"/>
            </a:xfrm>
          </p:grpSpPr>
          <p:grpSp>
            <p:nvGrpSpPr>
              <p:cNvPr id="24" name="グループ化 23">
                <a:extLst>
                  <a:ext uri="{FF2B5EF4-FFF2-40B4-BE49-F238E27FC236}">
                    <a16:creationId xmlns:a16="http://schemas.microsoft.com/office/drawing/2014/main" id="{61BA764D-A65B-5446-ABEB-D615D922AB26}"/>
                  </a:ext>
                </a:extLst>
              </p:cNvPr>
              <p:cNvGrpSpPr/>
              <p:nvPr/>
            </p:nvGrpSpPr>
            <p:grpSpPr>
              <a:xfrm>
                <a:off x="1560336" y="2020335"/>
                <a:ext cx="1620922" cy="502050"/>
                <a:chOff x="1560336" y="2020335"/>
                <a:chExt cx="1620922" cy="502050"/>
              </a:xfrm>
            </p:grpSpPr>
            <p:sp>
              <p:nvSpPr>
                <p:cNvPr id="47" name="楕円 46">
                  <a:extLst>
                    <a:ext uri="{FF2B5EF4-FFF2-40B4-BE49-F238E27FC236}">
                      <a16:creationId xmlns:a16="http://schemas.microsoft.com/office/drawing/2014/main" id="{DDE5CFB2-BAB6-294A-69AD-1925FC7847E8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24088" y="2020336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楕円 47">
                  <a:extLst>
                    <a:ext uri="{FF2B5EF4-FFF2-40B4-BE49-F238E27FC236}">
                      <a16:creationId xmlns:a16="http://schemas.microsoft.com/office/drawing/2014/main" id="{24C85756-FA60-9753-AEE6-3ED7A0A866B5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93608" y="2118055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楕円 48">
                  <a:extLst>
                    <a:ext uri="{FF2B5EF4-FFF2-40B4-BE49-F238E27FC236}">
                      <a16:creationId xmlns:a16="http://schemas.microsoft.com/office/drawing/2014/main" id="{28D6375A-2A9B-B3CC-83E6-C02E7CD6646E}"/>
                    </a:ext>
                  </a:extLst>
                </p:cNvPr>
                <p:cNvSpPr/>
                <p:nvPr/>
              </p:nvSpPr>
              <p:spPr bwMode="auto">
                <a:xfrm rot="20700000">
                  <a:off x="1560336" y="2020335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楕円 49">
                  <a:extLst>
                    <a:ext uri="{FF2B5EF4-FFF2-40B4-BE49-F238E27FC236}">
                      <a16:creationId xmlns:a16="http://schemas.microsoft.com/office/drawing/2014/main" id="{4807D2EA-6512-01B3-BFFD-E664F413724A}"/>
                    </a:ext>
                  </a:extLst>
                </p:cNvPr>
                <p:cNvSpPr/>
                <p:nvPr/>
              </p:nvSpPr>
              <p:spPr bwMode="auto">
                <a:xfrm rot="20700000">
                  <a:off x="1629856" y="2118054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5" name="楕円 24">
                <a:extLst>
                  <a:ext uri="{FF2B5EF4-FFF2-40B4-BE49-F238E27FC236}">
                    <a16:creationId xmlns:a16="http://schemas.microsoft.com/office/drawing/2014/main" id="{01CC076A-B7FA-E4E8-EE28-E4C7B22244BA}"/>
                  </a:ext>
                </a:extLst>
              </p:cNvPr>
              <p:cNvSpPr/>
              <p:nvPr/>
            </p:nvSpPr>
            <p:spPr bwMode="auto">
              <a:xfrm>
                <a:off x="1664052" y="1311209"/>
                <a:ext cx="1409652" cy="1538921"/>
              </a:xfrm>
              <a:prstGeom prst="ellips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" name="グループ化 25">
                <a:extLst>
                  <a:ext uri="{FF2B5EF4-FFF2-40B4-BE49-F238E27FC236}">
                    <a16:creationId xmlns:a16="http://schemas.microsoft.com/office/drawing/2014/main" id="{45C201B9-EEA9-A918-B916-6AE3F12F0A6B}"/>
                  </a:ext>
                </a:extLst>
              </p:cNvPr>
              <p:cNvGrpSpPr/>
              <p:nvPr/>
            </p:nvGrpSpPr>
            <p:grpSpPr>
              <a:xfrm>
                <a:off x="1563136" y="1221811"/>
                <a:ext cx="1621311" cy="2702244"/>
                <a:chOff x="1563136" y="1221811"/>
                <a:chExt cx="1621311" cy="2702244"/>
              </a:xfrm>
            </p:grpSpPr>
            <p:sp>
              <p:nvSpPr>
                <p:cNvPr id="27" name="台形 26">
                  <a:extLst>
                    <a:ext uri="{FF2B5EF4-FFF2-40B4-BE49-F238E27FC236}">
                      <a16:creationId xmlns:a16="http://schemas.microsoft.com/office/drawing/2014/main" id="{0CD710F9-F938-665F-6ACE-3C5CB9D7CB2E}"/>
                    </a:ext>
                  </a:extLst>
                </p:cNvPr>
                <p:cNvSpPr/>
                <p:nvPr/>
              </p:nvSpPr>
              <p:spPr bwMode="auto">
                <a:xfrm>
                  <a:off x="2182544" y="2702736"/>
                  <a:ext cx="376506" cy="438166"/>
                </a:xfrm>
                <a:prstGeom prst="trapezoid">
                  <a:avLst>
                    <a:gd name="adj" fmla="val 19959"/>
                  </a:avLst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四角形: 上の 2 つの角を丸める 27">
                  <a:extLst>
                    <a:ext uri="{FF2B5EF4-FFF2-40B4-BE49-F238E27FC236}">
                      <a16:creationId xmlns:a16="http://schemas.microsoft.com/office/drawing/2014/main" id="{BB0C091B-94B6-48B0-D802-CDE1F1028604}"/>
                    </a:ext>
                  </a:extLst>
                </p:cNvPr>
                <p:cNvSpPr/>
                <p:nvPr/>
              </p:nvSpPr>
              <p:spPr bwMode="auto">
                <a:xfrm>
                  <a:off x="1635172" y="3017643"/>
                  <a:ext cx="1487590" cy="906412"/>
                </a:xfrm>
                <a:prstGeom prst="round2SameRect">
                  <a:avLst>
                    <a:gd name="adj1" fmla="val 33957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32E712C0-3AB8-9640-837E-07E3C5AAA32C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6CD79304-3227-504E-B0E2-3A13A5EB025F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二等辺三角形 46">
                  <a:extLst>
                    <a:ext uri="{FF2B5EF4-FFF2-40B4-BE49-F238E27FC236}">
                      <a16:creationId xmlns:a16="http://schemas.microsoft.com/office/drawing/2014/main" id="{0114D071-38CD-22B7-4537-EDB42999BF44}"/>
                    </a:ext>
                  </a:extLst>
                </p:cNvPr>
                <p:cNvSpPr/>
                <p:nvPr/>
              </p:nvSpPr>
              <p:spPr bwMode="auto">
                <a:xfrm>
                  <a:off x="2197052" y="2633169"/>
                  <a:ext cx="363806" cy="111116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" name="フリーフォーム: 図形 31">
                  <a:extLst>
                    <a:ext uri="{FF2B5EF4-FFF2-40B4-BE49-F238E27FC236}">
                      <a16:creationId xmlns:a16="http://schemas.microsoft.com/office/drawing/2014/main" id="{6CDCA03E-38F9-DBFB-56FA-D9A586B67371}"/>
                    </a:ext>
                  </a:extLst>
                </p:cNvPr>
                <p:cNvSpPr/>
                <p:nvPr/>
              </p:nvSpPr>
              <p:spPr bwMode="auto">
                <a:xfrm>
                  <a:off x="1563136" y="1221811"/>
                  <a:ext cx="1621311" cy="815694"/>
                </a:xfrm>
                <a:custGeom>
                  <a:avLst/>
                  <a:gdLst>
                    <a:gd name="connsiteX0" fmla="*/ 807661 w 1621311"/>
                    <a:gd name="connsiteY0" fmla="*/ 0 h 795310"/>
                    <a:gd name="connsiteX1" fmla="*/ 1517763 w 1621311"/>
                    <a:gd name="connsiteY1" fmla="*/ 580872 h 795310"/>
                    <a:gd name="connsiteX2" fmla="*/ 1530444 w 1621311"/>
                    <a:gd name="connsiteY2" fmla="*/ 707122 h 795310"/>
                    <a:gd name="connsiteX3" fmla="*/ 1577217 w 1621311"/>
                    <a:gd name="connsiteY3" fmla="*/ 707122 h 795310"/>
                    <a:gd name="connsiteX4" fmla="*/ 1621311 w 1621311"/>
                    <a:gd name="connsiteY4" fmla="*/ 751216 h 795310"/>
                    <a:gd name="connsiteX5" fmla="*/ 1577217 w 1621311"/>
                    <a:gd name="connsiteY5" fmla="*/ 795310 h 795310"/>
                    <a:gd name="connsiteX6" fmla="*/ 44094 w 1621311"/>
                    <a:gd name="connsiteY6" fmla="*/ 795310 h 795310"/>
                    <a:gd name="connsiteX7" fmla="*/ 0 w 1621311"/>
                    <a:gd name="connsiteY7" fmla="*/ 751216 h 795310"/>
                    <a:gd name="connsiteX8" fmla="*/ 44094 w 1621311"/>
                    <a:gd name="connsiteY8" fmla="*/ 707122 h 795310"/>
                    <a:gd name="connsiteX9" fmla="*/ 84878 w 1621311"/>
                    <a:gd name="connsiteY9" fmla="*/ 707122 h 795310"/>
                    <a:gd name="connsiteX10" fmla="*/ 97559 w 1621311"/>
                    <a:gd name="connsiteY10" fmla="*/ 580872 h 795310"/>
                    <a:gd name="connsiteX11" fmla="*/ 807661 w 1621311"/>
                    <a:gd name="connsiteY11" fmla="*/ 0 h 795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621311" h="795310">
                      <a:moveTo>
                        <a:pt x="807661" y="0"/>
                      </a:moveTo>
                      <a:cubicBezTo>
                        <a:pt x="1157933" y="0"/>
                        <a:pt x="1450176" y="249369"/>
                        <a:pt x="1517763" y="580872"/>
                      </a:cubicBezTo>
                      <a:lnTo>
                        <a:pt x="1530444" y="707122"/>
                      </a:lnTo>
                      <a:lnTo>
                        <a:pt x="1577217" y="707122"/>
                      </a:lnTo>
                      <a:cubicBezTo>
                        <a:pt x="1601569" y="707122"/>
                        <a:pt x="1621311" y="726864"/>
                        <a:pt x="1621311" y="751216"/>
                      </a:cubicBezTo>
                      <a:cubicBezTo>
                        <a:pt x="1621311" y="775568"/>
                        <a:pt x="1601569" y="795310"/>
                        <a:pt x="1577217" y="795310"/>
                      </a:cubicBezTo>
                      <a:lnTo>
                        <a:pt x="44094" y="795310"/>
                      </a:lnTo>
                      <a:cubicBezTo>
                        <a:pt x="19742" y="795310"/>
                        <a:pt x="0" y="775568"/>
                        <a:pt x="0" y="751216"/>
                      </a:cubicBezTo>
                      <a:cubicBezTo>
                        <a:pt x="0" y="726864"/>
                        <a:pt x="19742" y="707122"/>
                        <a:pt x="44094" y="707122"/>
                      </a:cubicBezTo>
                      <a:lnTo>
                        <a:pt x="84878" y="707122"/>
                      </a:lnTo>
                      <a:lnTo>
                        <a:pt x="97559" y="580872"/>
                      </a:lnTo>
                      <a:cubicBezTo>
                        <a:pt x="165147" y="249369"/>
                        <a:pt x="457389" y="0"/>
                        <a:pt x="807661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3" name="四角形: 上の 2 つの角を丸める 32">
                  <a:extLst>
                    <a:ext uri="{FF2B5EF4-FFF2-40B4-BE49-F238E27FC236}">
                      <a16:creationId xmlns:a16="http://schemas.microsoft.com/office/drawing/2014/main" id="{03106BB3-AC4D-74EC-4D72-69B40BC8B97F}"/>
                    </a:ext>
                  </a:extLst>
                </p:cNvPr>
                <p:cNvSpPr/>
                <p:nvPr/>
              </p:nvSpPr>
              <p:spPr bwMode="auto">
                <a:xfrm rot="10800000">
                  <a:off x="2624435" y="3470849"/>
                  <a:ext cx="277852" cy="255463"/>
                </a:xfrm>
                <a:prstGeom prst="round2SameRect">
                  <a:avLst>
                    <a:gd name="adj1" fmla="val 18838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cxnSp>
              <p:nvCxnSpPr>
                <p:cNvPr id="34" name="直線コネクタ 33">
                  <a:extLst>
                    <a:ext uri="{FF2B5EF4-FFF2-40B4-BE49-F238E27FC236}">
                      <a16:creationId xmlns:a16="http://schemas.microsoft.com/office/drawing/2014/main" id="{242C71A8-7A25-A829-4566-F4938B2F2FA6}"/>
                    </a:ext>
                  </a:extLst>
                </p:cNvPr>
                <p:cNvCxnSpPr/>
                <p:nvPr/>
              </p:nvCxnSpPr>
              <p:spPr bwMode="auto">
                <a:xfrm>
                  <a:off x="1740727" y="3474675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35" name="直線コネクタ 34">
                  <a:extLst>
                    <a:ext uri="{FF2B5EF4-FFF2-40B4-BE49-F238E27FC236}">
                      <a16:creationId xmlns:a16="http://schemas.microsoft.com/office/drawing/2014/main" id="{D55C2160-F633-88A7-CC4E-13CF279B8206}"/>
                    </a:ext>
                  </a:extLst>
                </p:cNvPr>
                <p:cNvCxnSpPr/>
                <p:nvPr/>
              </p:nvCxnSpPr>
              <p:spPr bwMode="auto">
                <a:xfrm>
                  <a:off x="2988502" y="3474675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36" name="直線コネクタ 35">
                  <a:extLst>
                    <a:ext uri="{FF2B5EF4-FFF2-40B4-BE49-F238E27FC236}">
                      <a16:creationId xmlns:a16="http://schemas.microsoft.com/office/drawing/2014/main" id="{9B133C60-5FF8-B4B7-0F87-CC625E9631A2}"/>
                    </a:ext>
                  </a:extLst>
                </p:cNvPr>
                <p:cNvCxnSpPr/>
                <p:nvPr/>
              </p:nvCxnSpPr>
              <p:spPr bwMode="auto">
                <a:xfrm>
                  <a:off x="2378955" y="3474675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grpSp>
              <p:nvGrpSpPr>
                <p:cNvPr id="37" name="グループ化 36">
                  <a:extLst>
                    <a:ext uri="{FF2B5EF4-FFF2-40B4-BE49-F238E27FC236}">
                      <a16:creationId xmlns:a16="http://schemas.microsoft.com/office/drawing/2014/main" id="{A8B63C0B-AB8F-927E-F3D8-4EF669EBAC59}"/>
                    </a:ext>
                  </a:extLst>
                </p:cNvPr>
                <p:cNvGrpSpPr/>
                <p:nvPr/>
              </p:nvGrpSpPr>
              <p:grpSpPr>
                <a:xfrm>
                  <a:off x="1924224" y="3015148"/>
                  <a:ext cx="909464" cy="546146"/>
                  <a:chOff x="1859421" y="3015148"/>
                  <a:chExt cx="1039069" cy="558652"/>
                </a:xfrm>
              </p:grpSpPr>
              <p:sp>
                <p:nvSpPr>
                  <p:cNvPr id="43" name="フリーフォーム: 図形 42">
                    <a:extLst>
                      <a:ext uri="{FF2B5EF4-FFF2-40B4-BE49-F238E27FC236}">
                        <a16:creationId xmlns:a16="http://schemas.microsoft.com/office/drawing/2014/main" id="{10C061EC-E4C4-2658-F5A0-BC1B26FC07B3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1859421" y="3015148"/>
                    <a:ext cx="1039069" cy="558651"/>
                  </a:xfrm>
                  <a:custGeom>
                    <a:avLst/>
                    <a:gdLst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818208 w 1039069"/>
                      <a:gd name="connsiteY6" fmla="*/ 558651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  <a:gd name="connsiteX0" fmla="*/ 950389 w 1039069"/>
                      <a:gd name="connsiteY0" fmla="*/ 0 h 556269"/>
                      <a:gd name="connsiteX1" fmla="*/ 88655 w 1039069"/>
                      <a:gd name="connsiteY1" fmla="*/ 0 h 556269"/>
                      <a:gd name="connsiteX2" fmla="*/ 0 w 1039069"/>
                      <a:gd name="connsiteY2" fmla="*/ 114802 h 556269"/>
                      <a:gd name="connsiteX3" fmla="*/ 194115 w 1039069"/>
                      <a:gd name="connsiteY3" fmla="*/ 205054 h 556269"/>
                      <a:gd name="connsiteX4" fmla="*/ 66942 w 1039069"/>
                      <a:gd name="connsiteY4" fmla="*/ 264182 h 556269"/>
                      <a:gd name="connsiteX5" fmla="*/ 489917 w 1039069"/>
                      <a:gd name="connsiteY5" fmla="*/ 551507 h 556269"/>
                      <a:gd name="connsiteX6" fmla="*/ 537220 w 1039069"/>
                      <a:gd name="connsiteY6" fmla="*/ 556269 h 556269"/>
                      <a:gd name="connsiteX7" fmla="*/ 972120 w 1039069"/>
                      <a:gd name="connsiteY7" fmla="*/ 264146 h 556269"/>
                      <a:gd name="connsiteX8" fmla="*/ 845024 w 1039069"/>
                      <a:gd name="connsiteY8" fmla="*/ 205054 h 556269"/>
                      <a:gd name="connsiteX9" fmla="*/ 1039069 w 1039069"/>
                      <a:gd name="connsiteY9" fmla="*/ 114834 h 556269"/>
                      <a:gd name="connsiteX10" fmla="*/ 950389 w 1039069"/>
                      <a:gd name="connsiteY10" fmla="*/ 0 h 556269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489917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39069" h="558651">
                        <a:moveTo>
                          <a:pt x="950389" y="0"/>
                        </a:moveTo>
                        <a:lnTo>
                          <a:pt x="88655" y="0"/>
                        </a:lnTo>
                        <a:lnTo>
                          <a:pt x="0" y="114802"/>
                        </a:lnTo>
                        <a:lnTo>
                          <a:pt x="194115" y="205054"/>
                        </a:lnTo>
                        <a:lnTo>
                          <a:pt x="66942" y="264182"/>
                        </a:lnTo>
                        <a:lnTo>
                          <a:pt x="489917" y="558651"/>
                        </a:lnTo>
                        <a:lnTo>
                          <a:pt x="537220" y="556269"/>
                        </a:lnTo>
                        <a:lnTo>
                          <a:pt x="972120" y="264146"/>
                        </a:lnTo>
                        <a:lnTo>
                          <a:pt x="845024" y="205054"/>
                        </a:lnTo>
                        <a:lnTo>
                          <a:pt x="1039069" y="114834"/>
                        </a:lnTo>
                        <a:lnTo>
                          <a:pt x="950389" y="0"/>
                        </a:lnTo>
                        <a:close/>
                      </a:path>
                    </a:pathLst>
                  </a:cu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4" name="台形 43">
                    <a:extLst>
                      <a:ext uri="{FF2B5EF4-FFF2-40B4-BE49-F238E27FC236}">
                        <a16:creationId xmlns:a16="http://schemas.microsoft.com/office/drawing/2014/main" id="{C5CA4EB7-99B4-403A-727B-B9A0A692F3DB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078868" y="3015149"/>
                    <a:ext cx="600200" cy="558651"/>
                  </a:xfrm>
                  <a:prstGeom prst="trapezoid">
                    <a:avLst>
                      <a:gd name="adj" fmla="val 53719"/>
                    </a:avLst>
                  </a:prstGeom>
                  <a:solidFill>
                    <a:schemeClr val="accent5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5" name="フリーフォーム: 図形 44">
                    <a:extLst>
                      <a:ext uri="{FF2B5EF4-FFF2-40B4-BE49-F238E27FC236}">
                        <a16:creationId xmlns:a16="http://schemas.microsoft.com/office/drawing/2014/main" id="{2E13C04A-5DB9-9F70-6A9F-328092BF3C52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91763" y="3124421"/>
                    <a:ext cx="174409" cy="449379"/>
                  </a:xfrm>
                  <a:custGeom>
                    <a:avLst/>
                    <a:gdLst>
                      <a:gd name="connsiteX0" fmla="*/ 129658 w 174409"/>
                      <a:gd name="connsiteY0" fmla="*/ 449379 h 449379"/>
                      <a:gd name="connsiteX1" fmla="*/ 44751 w 174409"/>
                      <a:gd name="connsiteY1" fmla="*/ 449379 h 449379"/>
                      <a:gd name="connsiteX2" fmla="*/ 0 w 174409"/>
                      <a:gd name="connsiteY2" fmla="*/ 162334 h 449379"/>
                      <a:gd name="connsiteX3" fmla="*/ 87204 w 174409"/>
                      <a:gd name="connsiteY3" fmla="*/ 0 h 449379"/>
                      <a:gd name="connsiteX4" fmla="*/ 174409 w 174409"/>
                      <a:gd name="connsiteY4" fmla="*/ 162336 h 4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4409" h="449379">
                        <a:moveTo>
                          <a:pt x="129658" y="449379"/>
                        </a:moveTo>
                        <a:lnTo>
                          <a:pt x="44751" y="449379"/>
                        </a:lnTo>
                        <a:lnTo>
                          <a:pt x="0" y="162334"/>
                        </a:lnTo>
                        <a:lnTo>
                          <a:pt x="87204" y="0"/>
                        </a:lnTo>
                        <a:lnTo>
                          <a:pt x="174409" y="162336"/>
                        </a:lnTo>
                        <a:close/>
                      </a:path>
                    </a:pathLst>
                  </a:cu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6" name="台形 45">
                    <a:extLst>
                      <a:ext uri="{FF2B5EF4-FFF2-40B4-BE49-F238E27FC236}">
                        <a16:creationId xmlns:a16="http://schemas.microsoft.com/office/drawing/2014/main" id="{019011E4-2D8F-FC92-8402-7750F267BF5E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66455" y="3015507"/>
                    <a:ext cx="225025" cy="152082"/>
                  </a:xfrm>
                  <a:prstGeom prst="trapezoid">
                    <a:avLst>
                      <a:gd name="adj" fmla="val 31263"/>
                    </a:avLst>
                  </a:pr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38" name="四角形: 角を丸くする 37">
                  <a:extLst>
                    <a:ext uri="{FF2B5EF4-FFF2-40B4-BE49-F238E27FC236}">
                      <a16:creationId xmlns:a16="http://schemas.microsoft.com/office/drawing/2014/main" id="{5F76DBD6-069D-70CE-4C6A-70906B89B814}"/>
                    </a:ext>
                  </a:extLst>
                </p:cNvPr>
                <p:cNvSpPr/>
                <p:nvPr/>
              </p:nvSpPr>
              <p:spPr bwMode="auto">
                <a:xfrm rot="900000">
                  <a:off x="1884409" y="1993412"/>
                  <a:ext cx="290053" cy="77444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四角形: 角を丸くする 38">
                  <a:extLst>
                    <a:ext uri="{FF2B5EF4-FFF2-40B4-BE49-F238E27FC236}">
                      <a16:creationId xmlns:a16="http://schemas.microsoft.com/office/drawing/2014/main" id="{E461A227-D681-BC97-EC9E-CF2469D9A41C}"/>
                    </a:ext>
                  </a:extLst>
                </p:cNvPr>
                <p:cNvSpPr/>
                <p:nvPr/>
              </p:nvSpPr>
              <p:spPr bwMode="auto">
                <a:xfrm rot="20700000" flipH="1">
                  <a:off x="2586684" y="1993411"/>
                  <a:ext cx="290053" cy="77444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" name="楕円 39">
                  <a:extLst>
                    <a:ext uri="{FF2B5EF4-FFF2-40B4-BE49-F238E27FC236}">
                      <a16:creationId xmlns:a16="http://schemas.microsoft.com/office/drawing/2014/main" id="{95F1AA50-0950-9DE2-2783-10F76440156A}"/>
                    </a:ext>
                  </a:extLst>
                </p:cNvPr>
                <p:cNvSpPr/>
                <p:nvPr/>
              </p:nvSpPr>
              <p:spPr bwMode="auto">
                <a:xfrm>
                  <a:off x="2001389" y="2147236"/>
                  <a:ext cx="132316" cy="161446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楕円 40">
                  <a:extLst>
                    <a:ext uri="{FF2B5EF4-FFF2-40B4-BE49-F238E27FC236}">
                      <a16:creationId xmlns:a16="http://schemas.microsoft.com/office/drawing/2014/main" id="{B56CFED3-668C-423E-E851-FF4B0EC6D632}"/>
                    </a:ext>
                  </a:extLst>
                </p:cNvPr>
                <p:cNvSpPr/>
                <p:nvPr/>
              </p:nvSpPr>
              <p:spPr bwMode="auto">
                <a:xfrm>
                  <a:off x="2644326" y="2147236"/>
                  <a:ext cx="132316" cy="161446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加算記号 41">
                  <a:extLst>
                    <a:ext uri="{FF2B5EF4-FFF2-40B4-BE49-F238E27FC236}">
                      <a16:creationId xmlns:a16="http://schemas.microsoft.com/office/drawing/2014/main" id="{3831BB6F-F182-8B84-7F10-4339D4DCBCDC}"/>
                    </a:ext>
                  </a:extLst>
                </p:cNvPr>
                <p:cNvSpPr/>
                <p:nvPr/>
              </p:nvSpPr>
              <p:spPr bwMode="auto">
                <a:xfrm>
                  <a:off x="2188894" y="1647045"/>
                  <a:ext cx="363806" cy="363806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AE2448A8-60B6-AD43-6C56-13B23C606E70}"/>
                </a:ext>
              </a:extLst>
            </p:cNvPr>
            <p:cNvGrpSpPr/>
            <p:nvPr/>
          </p:nvGrpSpPr>
          <p:grpSpPr>
            <a:xfrm rot="900000">
              <a:off x="2701706" y="2451690"/>
              <a:ext cx="910638" cy="1230988"/>
              <a:chOff x="2192787" y="1766211"/>
              <a:chExt cx="910638" cy="1230988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613BB44D-CA32-A0BD-F9B1-6054FD399AAD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1CE7BEF0-DCF7-4814-3FC4-D2E2435AF0B4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" name="角丸四角形 105">
                <a:extLst>
                  <a:ext uri="{FF2B5EF4-FFF2-40B4-BE49-F238E27FC236}">
                    <a16:creationId xmlns:a16="http://schemas.microsoft.com/office/drawing/2014/main" id="{DF440E4D-4EBF-F944-123E-309074BADBC8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" name="角丸四角形 106">
                <a:extLst>
                  <a:ext uri="{FF2B5EF4-FFF2-40B4-BE49-F238E27FC236}">
                    <a16:creationId xmlns:a16="http://schemas.microsoft.com/office/drawing/2014/main" id="{3326B945-B9AE-30DC-65FB-161921F3DADC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" name="角丸四角形 107">
                <a:extLst>
                  <a:ext uri="{FF2B5EF4-FFF2-40B4-BE49-F238E27FC236}">
                    <a16:creationId xmlns:a16="http://schemas.microsoft.com/office/drawing/2014/main" id="{1875FB1C-EEE9-2D2C-7A69-B14CBE54EDAF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" name="角丸四角形 104">
                <a:extLst>
                  <a:ext uri="{FF2B5EF4-FFF2-40B4-BE49-F238E27FC236}">
                    <a16:creationId xmlns:a16="http://schemas.microsoft.com/office/drawing/2014/main" id="{DEB388EE-BB68-4B80-EBF5-7EA4833F2F7B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B9D0136-B302-7DDF-7F72-ACC7C7613AAA}"/>
              </a:ext>
            </a:extLst>
          </p:cNvPr>
          <p:cNvSpPr txBox="1"/>
          <p:nvPr/>
        </p:nvSpPr>
        <p:spPr>
          <a:xfrm>
            <a:off x="638905" y="1006700"/>
            <a:ext cx="5724144" cy="54416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砂防施設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立入禁止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21595909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12</Words>
  <Application>Microsoft Office PowerPoint</Application>
  <PresentationFormat>A4 210 x 297 mm</PresentationFormat>
  <Paragraphs>8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砂防施設 立入禁止の貼り紙</dc:title>
  <dc:subject>砂防施設 立入禁止の貼り紙</dc:subject>
  <dc:creator>でじけろお</dc:creator>
  <cp:revision>1</cp:revision>
  <dcterms:created xsi:type="dcterms:W3CDTF">2014-12-04T06:28:15Z</dcterms:created>
  <dcterms:modified xsi:type="dcterms:W3CDTF">2025-04-26T14:54:52Z</dcterms:modified>
  <cp:version>1</cp:version>
</cp:coreProperties>
</file>

<file path=docProps/thumbnail.jpeg>
</file>